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0" r:id="rId5"/>
    <p:sldId id="261" r:id="rId6"/>
    <p:sldId id="276" r:id="rId7"/>
    <p:sldId id="277" r:id="rId8"/>
    <p:sldId id="267" r:id="rId9"/>
    <p:sldId id="279" r:id="rId10"/>
    <p:sldId id="268" r:id="rId11"/>
    <p:sldId id="269" r:id="rId12"/>
    <p:sldId id="271" r:id="rId13"/>
    <p:sldId id="272" r:id="rId14"/>
    <p:sldId id="273" r:id="rId15"/>
    <p:sldId id="274" r:id="rId16"/>
    <p:sldId id="25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uzzle Mix" id="{6461E01A-B615-4B57-A999-804E822A6203}">
          <p14:sldIdLst>
            <p14:sldId id="256"/>
            <p14:sldId id="257"/>
            <p14:sldId id="275"/>
            <p14:sldId id="270"/>
            <p14:sldId id="261"/>
            <p14:sldId id="276"/>
            <p14:sldId id="277"/>
            <p14:sldId id="267"/>
            <p14:sldId id="279"/>
          </p14:sldIdLst>
        </p14:section>
        <p14:section name="SaliencyMix" id="{645CB9AD-5743-4BE8-A771-34DAF29E5264}">
          <p14:sldIdLst>
            <p14:sldId id="268"/>
            <p14:sldId id="269"/>
            <p14:sldId id="271"/>
            <p14:sldId id="272"/>
            <p14:sldId id="273"/>
            <p14:sldId id="274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77" d="100"/>
          <a:sy n="77" d="100"/>
        </p:scale>
        <p:origin x="75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C2761-CB7A-488E-9EDE-84FB401B3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C505E-0EDB-4169-AAD8-EA334338B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7EA2B-963F-4098-AC44-80F79C2F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D9725-D239-414A-9A95-B1E96333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458844-B9F5-4F5B-A614-307A8D59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285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72321-FAC5-4C42-B3A1-8A3F3193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A17E70-96DE-4060-B79E-D2119CF18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F6F17-E6C9-4207-968C-49988A1D0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F3C784-1BA8-4BC6-9BF3-95CD5D82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5CDA2B-18E6-4E07-AAE5-10842665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11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274834-CAFE-44BB-998E-B48CA7718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738AED-1F21-41F8-B52B-813299614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988C38-C7A1-4342-95A5-E309F9BE6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DD06EA-F179-4E04-A86D-4021A1D2E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34BBE-C8EE-4573-8E97-C4742181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5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A89EB-ECEC-40CF-B3BF-4F5EDF0E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B9468-6C24-4608-A411-6BA6AB96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EE20ED-2BA2-446C-B22E-9EFBFBCF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F7F7B1-9730-4CFA-B777-92BEC4F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E3DA81-EF85-41DE-A6AC-328DA47A3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37893-EDF1-476B-8852-A68C953E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182AA8-622D-4019-8916-0827EEE74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B9858E-D411-4115-9084-C81162B99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6B393-DCB2-42EC-903D-9AB2AABA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B36B5B-9F39-4915-A16A-EAD40D95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79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69AD8-7DD7-43D1-AF2A-DC547FD4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5BB61-DCE4-473F-B579-4E04271F1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26BD6F-F958-4892-B3EE-17D6120B6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8873D7-D8F2-4771-825A-4C7BE9DDD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19A05E-DF9C-4CDA-9163-060800726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B67169-27DD-40CF-AA98-AA9983BA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86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C9846-3237-4D0A-AF8E-86C42A3B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9C354F-EC18-4673-85F2-FB6BD408A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AF0326-83F5-4AC5-B729-50CDF139F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3CBEE5-D322-42DA-9D34-CD586F9D7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55F6D6-D063-4D85-ACDF-05792EF2CC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146C5E-9E61-4DEF-A8DB-4CFF0933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9A7EB3-43BC-4F33-BC90-D7628F2D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C11735-B657-4161-B9DD-B9A695996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7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BA826-CB7C-4F62-BCAC-200E4DCF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5666DA-BCFE-4BBF-B3A0-0AA964EC0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966657-1111-49D9-8A13-F0632703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1670BF-E86A-4C12-96BC-BDDB8537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59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E353AF-CBC7-4929-8F75-8D2EAC25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0CC647-A90F-4818-BEAD-8B78FDA4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AA788-AB73-43D4-8D72-0E974BBA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2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91B59-8E79-44AB-8F26-A578748D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E0781-806F-46D6-9ED9-A9BB5D3C6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4D07AD-569E-445B-A41D-F8A338A3E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C5554F-0B2B-481A-966E-19229E66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30670C-3512-4EDF-934C-0A4D7A65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51FF29-F3E5-4B7D-8D5D-9C289A2DA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8F707-0FC2-4B1E-9888-5A4E33221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33310D-80F4-4FD6-B87C-680BA3309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EAEBD1-AA9D-487A-BE31-403B9546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32643-74A1-43B8-9EF8-21DA907F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D4DA69-DD9B-45E9-8197-A4EB530C2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901F5A-C7F3-4A1F-96A9-0F546FE9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616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262E134-541C-4B78-8622-34A38103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895B8E-F9DB-4E6F-B660-2274C1F6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847C4-9F05-4AC6-8C18-8634605BD8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B2EDB-D238-43BA-B0A4-94F829392277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8E9EF4-3F97-41C2-91B2-41436D1EC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CB4761-939E-4C57-A3BD-AB1D6A39F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1E001-210A-4E35-93EE-6F666BAE94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50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8910F76E-B701-FA00-E3BB-BE10F3E87D99}"/>
              </a:ext>
            </a:extLst>
          </p:cNvPr>
          <p:cNvSpPr txBox="1"/>
          <p:nvPr/>
        </p:nvSpPr>
        <p:spPr>
          <a:xfrm>
            <a:off x="4895819" y="3633520"/>
            <a:ext cx="2400362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ICML 2020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CAB5B85D-82EE-450A-9E65-790156FEB427}"/>
              </a:ext>
            </a:extLst>
          </p:cNvPr>
          <p:cNvSpPr txBox="1"/>
          <p:nvPr/>
        </p:nvSpPr>
        <p:spPr>
          <a:xfrm>
            <a:off x="9278257" y="5403514"/>
            <a:ext cx="1984817" cy="66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2023.11.01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FBD28-36F0-72BE-D5DF-A4FF4DB1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93" y="1375817"/>
            <a:ext cx="9824614" cy="19268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677E52-F22B-228D-EE11-9E7003CE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4" y="4589785"/>
            <a:ext cx="4729967" cy="16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0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8910F76E-B701-FA00-E3BB-BE10F3E87D99}"/>
              </a:ext>
            </a:extLst>
          </p:cNvPr>
          <p:cNvSpPr txBox="1"/>
          <p:nvPr/>
        </p:nvSpPr>
        <p:spPr>
          <a:xfrm>
            <a:off x="4895819" y="3633520"/>
            <a:ext cx="2400362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ICLR 2021</a:t>
            </a:r>
          </a:p>
        </p:txBody>
      </p:sp>
      <p:sp>
        <p:nvSpPr>
          <p:cNvPr id="6" name="文本框 1">
            <a:extLst>
              <a:ext uri="{FF2B5EF4-FFF2-40B4-BE49-F238E27FC236}">
                <a16:creationId xmlns:a16="http://schemas.microsoft.com/office/drawing/2014/main" id="{CAB5B85D-82EE-450A-9E65-790156FEB427}"/>
              </a:ext>
            </a:extLst>
          </p:cNvPr>
          <p:cNvSpPr txBox="1"/>
          <p:nvPr/>
        </p:nvSpPr>
        <p:spPr>
          <a:xfrm>
            <a:off x="9278257" y="5403514"/>
            <a:ext cx="1984817" cy="66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2023.11.01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128538-C0D7-4B16-9411-64DECA86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1" y="1243008"/>
            <a:ext cx="9594850" cy="21401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ADCCE1-B012-5FAC-22EA-053FC6FFF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88" y="5467266"/>
            <a:ext cx="6382336" cy="60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F013846-83BD-FC8A-7C1E-02D7641B4124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SaliencyMix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 Saliency Guided Data Augmentation Strategy for Better Regularization [ICML2020]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C9BF66-B1A6-8BAA-659B-41FFA0BF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68" y="1732878"/>
            <a:ext cx="9892547" cy="31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2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F013846-83BD-FC8A-7C1E-02D7641B4124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SaliencyMix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 Saliency Guided Data Augmentation Strategy for Better Regularization [ICML2020]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69DDF9-1E4C-1721-3CDA-2EC095FF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42" y="1109937"/>
            <a:ext cx="2989419" cy="3918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37EA8F-372B-44FA-A128-55846A61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42" y="1626488"/>
            <a:ext cx="3663139" cy="46428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7CEA33-39D3-E865-426D-276911B91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642" y="1109937"/>
            <a:ext cx="5107795" cy="17250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12ED27-FB75-FFB3-3675-B7075415B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05976"/>
            <a:ext cx="4823582" cy="13647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C2ED9DF-B33D-F251-FD73-6DC2C13B6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243" y="4788112"/>
            <a:ext cx="3406213" cy="56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9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F013846-83BD-FC8A-7C1E-02D7641B4124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SaliencyMix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 Saliency Guided Data Augmentation Strategy for Better Regularization [ICML2020]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7B548F-A68E-5BE3-925B-97009D83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58" y="1417028"/>
            <a:ext cx="11345430" cy="447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32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F013846-83BD-FC8A-7C1E-02D7641B4124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SaliencyMix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 Saliency Guided Data Augmentation Strategy for Better Regularization [ICML2020]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434E84-B23F-A0D7-AD04-98EBDA476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870" y="1499777"/>
            <a:ext cx="9906259" cy="43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F013846-83BD-FC8A-7C1E-02D7641B4124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SaliencyMix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 Saliency Guided Data Augmentation Strategy for Better Regularization [ICML2020]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853DBB-E111-D7F1-14BA-2FE12317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36" y="1343213"/>
            <a:ext cx="9813728" cy="47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8910F76E-B701-FA00-E3BB-BE10F3E87D99}"/>
              </a:ext>
            </a:extLst>
          </p:cNvPr>
          <p:cNvSpPr txBox="1"/>
          <p:nvPr/>
        </p:nvSpPr>
        <p:spPr>
          <a:xfrm>
            <a:off x="4907645" y="2150688"/>
            <a:ext cx="2376710" cy="1346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372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F013846-83BD-FC8A-7C1E-02D7641B4124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Puzzle Mix: Exploiting Saliency and Local Statistics for Optimal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Mixup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[ICML2020]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95FF18-C254-0F06-01DB-6497526B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49" y="2900457"/>
            <a:ext cx="8137501" cy="3229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9B494C-0175-F35E-C526-DC86326DB2F7}"/>
              </a:ext>
            </a:extLst>
          </p:cNvPr>
          <p:cNvSpPr txBox="1"/>
          <p:nvPr/>
        </p:nvSpPr>
        <p:spPr>
          <a:xfrm>
            <a:off x="524312" y="1771518"/>
            <a:ext cx="104023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0" i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/>
              <a:t>data-warping augmentation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err="1"/>
              <a:t>mixup</a:t>
            </a:r>
            <a:r>
              <a:rPr lang="en-US" altLang="zh-CN" sz="1800" dirty="0"/>
              <a:t>-based method</a:t>
            </a:r>
            <a:endParaRPr lang="zh-CN" altLang="en-US" sz="1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27FB41-D88B-EFE3-FEF0-DC866F854ACD}"/>
              </a:ext>
            </a:extLst>
          </p:cNvPr>
          <p:cNvSpPr txBox="1"/>
          <p:nvPr/>
        </p:nvSpPr>
        <p:spPr>
          <a:xfrm>
            <a:off x="524312" y="1159505"/>
            <a:ext cx="6096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21212"/>
                </a:solidFill>
                <a:latin typeface="-apple-system"/>
              </a:rPr>
              <a:t>Data augmentation </a:t>
            </a:r>
            <a:endParaRPr lang="zh-CN" altLang="en-US" sz="2800" dirty="0">
              <a:solidFill>
                <a:srgbClr val="121212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3552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F013846-83BD-FC8A-7C1E-02D7641B4124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Puzzle Mix: Exploiting Saliency and Local Statistics for Optimal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Mixup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[ICML2020]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9B494C-0175-F35E-C526-DC86326DB2F7}"/>
              </a:ext>
            </a:extLst>
          </p:cNvPr>
          <p:cNvSpPr txBox="1"/>
          <p:nvPr/>
        </p:nvSpPr>
        <p:spPr>
          <a:xfrm>
            <a:off x="971352" y="4705726"/>
            <a:ext cx="104023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 b="0" i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/>
              <a:t>data-warping augmentation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err="1"/>
              <a:t>mixup-basd</a:t>
            </a:r>
            <a:r>
              <a:rPr lang="en-US" altLang="zh-CN" sz="1800" dirty="0"/>
              <a:t> method</a:t>
            </a:r>
            <a:endParaRPr lang="zh-CN" altLang="en-US" sz="1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27FB41-D88B-EFE3-FEF0-DC866F854ACD}"/>
              </a:ext>
            </a:extLst>
          </p:cNvPr>
          <p:cNvSpPr txBox="1"/>
          <p:nvPr/>
        </p:nvSpPr>
        <p:spPr>
          <a:xfrm>
            <a:off x="524312" y="1109207"/>
            <a:ext cx="6096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21212"/>
                </a:solidFill>
                <a:latin typeface="-apple-system"/>
              </a:rPr>
              <a:t>Saliency Maps </a:t>
            </a:r>
            <a:endParaRPr lang="zh-CN" altLang="en-US" sz="2800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ECFA5A4-7B06-CC06-0F28-1500697D3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" y="1741252"/>
            <a:ext cx="10478831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317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整体的目标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: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给一张图片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I_0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对应的分类是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有一个模型给出图片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I_0</a:t>
            </a: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的概率值是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S_c(I)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我们想要衡量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I_0</a:t>
            </a: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的某个像素点对分类器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S_c(I)</a:t>
            </a: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的影响.</a:t>
            </a:r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/>
            <a:endParaRPr lang="en-US" altLang="zh-CN" sz="1200" b="1" dirty="0">
              <a:solidFill>
                <a:srgbClr val="333333"/>
              </a:solidFill>
              <a:latin typeface="微软雅黑" panose="020B0503020204020204" pitchFamily="34" charset="-122"/>
              <a:ea typeface="inherit"/>
            </a:endParaRPr>
          </a:p>
          <a:p>
            <a:pPr lvl="0"/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inherit"/>
              </a:rPr>
              <a:t>简单的解释 </a:t>
            </a:r>
            <a:r>
              <a:rPr lang="en-US" altLang="zh-CN" sz="1200" b="1" dirty="0">
                <a:solidFill>
                  <a:srgbClr val="333333"/>
                </a:solidFill>
                <a:latin typeface="微软雅黑" panose="020B0503020204020204" pitchFamily="34" charset="-122"/>
                <a:ea typeface="inherit"/>
              </a:rPr>
              <a:t>: </a:t>
            </a:r>
            <a:r>
              <a:rPr lang="zh-CN" altLang="zh-CN" sz="1200" b="1" dirty="0">
                <a:solidFill>
                  <a:srgbClr val="333333"/>
                </a:solidFill>
                <a:latin typeface="微软雅黑" panose="020B0503020204020204" pitchFamily="34" charset="-122"/>
                <a:ea typeface="inherit"/>
              </a:rPr>
              <a:t>              </a:t>
            </a:r>
            <a:endParaRPr lang="en-US" altLang="zh-CN" sz="1200" b="1" dirty="0">
              <a:solidFill>
                <a:srgbClr val="333333"/>
              </a:solidFill>
              <a:latin typeface="微软雅黑" panose="020B0503020204020204" pitchFamily="34" charset="-122"/>
              <a:ea typeface="inherit"/>
            </a:endParaRPr>
          </a:p>
          <a:p>
            <a:pPr lvl="0"/>
            <a:r>
              <a:rPr lang="zh-CN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假如我们的模型</a:t>
            </a:r>
            <a:r>
              <a:rPr lang="zh-CN" altLang="zh-CN" sz="1200" i="1" dirty="0">
                <a:solidFill>
                  <a:srgbClr val="333333"/>
                </a:solidFill>
                <a:latin typeface="微软雅黑" panose="020B0503020204020204" pitchFamily="34" charset="-122"/>
                <a:ea typeface="inherit"/>
              </a:rPr>
              <a:t>S_c(I)</a:t>
            </a:r>
            <a:r>
              <a:rPr lang="zh-CN" altLang="zh-CN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是一个线性模型，如下所示</a:t>
            </a:r>
            <a:r>
              <a:rPr lang="zh-CN" altLang="zh-CN" sz="1200" b="1" dirty="0">
                <a:solidFill>
                  <a:srgbClr val="333333"/>
                </a:solidFill>
                <a:latin typeface="微软雅黑" panose="020B0503020204020204" pitchFamily="34" charset="-122"/>
                <a:ea typeface="inherit"/>
              </a:rPr>
              <a:t>   </a:t>
            </a:r>
            <a:endParaRPr lang="en-US" altLang="zh-CN" sz="1200" b="1" dirty="0">
              <a:solidFill>
                <a:srgbClr val="333333"/>
              </a:solidFill>
              <a:latin typeface="微软雅黑" panose="020B0503020204020204" pitchFamily="34" charset="-122"/>
              <a:ea typeface="inherit"/>
            </a:endParaRPr>
          </a:p>
          <a:p>
            <a:pPr lvl="0"/>
            <a:endParaRPr lang="en-US" altLang="zh-CN" sz="1200" b="1" dirty="0">
              <a:solidFill>
                <a:srgbClr val="333333"/>
              </a:solidFill>
              <a:latin typeface="微软雅黑" panose="020B0503020204020204" pitchFamily="34" charset="-122"/>
              <a:ea typeface="inherit"/>
            </a:endParaRPr>
          </a:p>
          <a:p>
            <a:pPr lvl="0"/>
            <a:endParaRPr lang="en-US" altLang="zh-CN" sz="1200" b="1" dirty="0">
              <a:solidFill>
                <a:srgbClr val="333333"/>
              </a:solidFill>
              <a:latin typeface="微软雅黑" panose="020B0503020204020204" pitchFamily="34" charset="-122"/>
              <a:ea typeface="inherit"/>
            </a:endParaRPr>
          </a:p>
          <a:p>
            <a:pPr lvl="0"/>
            <a:endParaRPr lang="en-US" altLang="zh-CN" sz="1200" b="1" dirty="0">
              <a:solidFill>
                <a:srgbClr val="333333"/>
              </a:solidFill>
              <a:latin typeface="微软雅黑" panose="020B0503020204020204" pitchFamily="34" charset="-122"/>
              <a:ea typeface="inherit"/>
            </a:endParaRPr>
          </a:p>
          <a:p>
            <a:pPr lvl="0"/>
            <a:endParaRPr lang="zh-CN" altLang="zh-CN" sz="1200" b="1" dirty="0">
              <a:solidFill>
                <a:srgbClr val="333333"/>
              </a:solidFill>
              <a:latin typeface="微软雅黑" panose="020B0503020204020204" pitchFamily="34" charset="-122"/>
              <a:ea typeface="inherit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那么我们就可以通过观察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W</a:t>
            </a: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的大小来看出每个像素点对应的重要度的信息。</a:t>
            </a:r>
            <a:endParaRPr kumimoji="0" lang="zh-CN" altLang="zh-CN" sz="4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对于复杂的网络来说，模型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S_c(I)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是一个复杂的非线性模型。但是对于给的图像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I_0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我们可以在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I_0</a:t>
            </a:r>
            <a:r>
              <a:rPr kumimoji="0" lang="en-US" altLang="zh-CN" sz="1200" b="1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的周围对模型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S_c(I)</a:t>
            </a:r>
            <a:r>
              <a:rPr kumimoji="0" lang="en-US" altLang="zh-CN" sz="1200" b="1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进行一阶泰勒展开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，如下所示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：</a:t>
            </a:r>
            <a:endParaRPr kumimoji="0" lang="zh-CN" altLang="zh-CN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其中的W就是模型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S_c(I)</a:t>
            </a:r>
            <a:r>
              <a:rPr lang="en-US" altLang="zh-CN" sz="1200" i="1" dirty="0">
                <a:solidFill>
                  <a:srgbClr val="333333"/>
                </a:solidFill>
                <a:latin typeface="微软雅黑" panose="020B0503020204020204" pitchFamily="34" charset="-122"/>
                <a:ea typeface="inherit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I</a:t>
            </a: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的导数：</a:t>
            </a:r>
            <a:endParaRPr kumimoji="0" lang="zh-CN" altLang="zh-CN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所以，最终我们要做的就是计算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的值。到这里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的计算方式也给出来了，其实就是整个网络进行方向传播，计算输入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X</a:t>
            </a: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的梯度，就是这里的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inherit"/>
              </a:rPr>
              <a:t>W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Saliency Maps的原理与简单实现(使用Pytorch实现)">
            <a:extLst>
              <a:ext uri="{FF2B5EF4-FFF2-40B4-BE49-F238E27FC236}">
                <a16:creationId xmlns:a16="http://schemas.microsoft.com/office/drawing/2014/main" id="{D1DC6366-1D39-0ABD-B4F9-24580F4C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893" y="3947096"/>
            <a:ext cx="2453042" cy="47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Saliency Maps的原理与简单实现(使用Pytorch实现)">
            <a:extLst>
              <a:ext uri="{FF2B5EF4-FFF2-40B4-BE49-F238E27FC236}">
                <a16:creationId xmlns:a16="http://schemas.microsoft.com/office/drawing/2014/main" id="{50D97B65-7410-C58F-5872-4F5755BFA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47" y="2675881"/>
            <a:ext cx="2007219" cy="4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liency Maps的原理与简单实现(使用Pytorch实现)">
            <a:extLst>
              <a:ext uri="{FF2B5EF4-FFF2-40B4-BE49-F238E27FC236}">
                <a16:creationId xmlns:a16="http://schemas.microsoft.com/office/drawing/2014/main" id="{BE4AC973-8464-544B-28A0-34492D105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17" y="5002243"/>
            <a:ext cx="1400276" cy="6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410A80-951C-FAF2-3C77-6F9C8D6C12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34"/>
          <a:stretch/>
        </p:blipFill>
        <p:spPr>
          <a:xfrm>
            <a:off x="8158013" y="3941386"/>
            <a:ext cx="3358331" cy="16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8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0589E83-86A6-1E36-3CC7-8190CABA2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175"/>
          <a:stretch/>
        </p:blipFill>
        <p:spPr>
          <a:xfrm>
            <a:off x="710629" y="1494215"/>
            <a:ext cx="4806169" cy="4043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B737CF-1BE9-94EE-43C9-B4D44A15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642" y="3856331"/>
            <a:ext cx="4593851" cy="20205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3D4D66-B49E-001A-E809-176A15D62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73"/>
          <a:stretch/>
        </p:blipFill>
        <p:spPr>
          <a:xfrm>
            <a:off x="5987642" y="1494215"/>
            <a:ext cx="4806169" cy="21661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AC785B-00CB-0B7A-0FF5-FEF7F39D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4" y="5957598"/>
            <a:ext cx="2956471" cy="1985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F013846-83BD-FC8A-7C1E-02D7641B4124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Puzzle Mix: Exploiting Saliency and Local Statistics for Optimal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Mixup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[ICML2020]</a:t>
            </a:r>
          </a:p>
        </p:txBody>
      </p:sp>
    </p:spTree>
    <p:extLst>
      <p:ext uri="{BB962C8B-B14F-4D97-AF65-F5344CB8AC3E}">
        <p14:creationId xmlns:p14="http://schemas.microsoft.com/office/powerpoint/2010/main" val="2284521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7A51651-D96B-ED37-5FF7-90EEF6410022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Puzzle Mix: Exploiting Saliency and Local Statistics for Optimal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Mixup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[ICML2020]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4C652B-1AE1-041C-2B88-19D0564F1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8"/>
          <a:stretch/>
        </p:blipFill>
        <p:spPr>
          <a:xfrm>
            <a:off x="524312" y="1424924"/>
            <a:ext cx="4708195" cy="41873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7E990E-91D1-9924-C577-873C51BF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16" y="1280980"/>
            <a:ext cx="4663308" cy="477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714118C-D699-B988-C48A-76FF9C930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0193"/>
            <a:ext cx="5441239" cy="44896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C36F412-8670-5F04-5BC4-F657C2B5104C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Puzzle Mix: Exploiting Saliency and Local Statistics for Optimal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Mixup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[ICML2020]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C43474-F138-4B05-A4EE-075108B7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2" y="1278175"/>
            <a:ext cx="5872986" cy="48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1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C36F412-8670-5F04-5BC4-F657C2B5104C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Puzzle Mix: Exploiting Saliency and Local Statistics for Optimal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Mixup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[ICML2020]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C43474-F138-4B05-A4EE-075108B79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49" y="1439905"/>
            <a:ext cx="4781551" cy="3978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15FB5D-45E0-4B2E-83B3-E48F61E81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175" y="1439905"/>
            <a:ext cx="4351216" cy="474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8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5B7EF6D-0045-B3EB-614A-438AFA7D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74" y="1994749"/>
            <a:ext cx="9612337" cy="36250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6A0A12-1D6E-580E-65FD-972A4FB93409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Puzzle Mix: Exploiting Saliency and Local Statistics for Optimal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Mixup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[ICML2020]</a:t>
            </a:r>
          </a:p>
        </p:txBody>
      </p:sp>
    </p:spTree>
    <p:extLst>
      <p:ext uri="{BB962C8B-B14F-4D97-AF65-F5344CB8AC3E}">
        <p14:creationId xmlns:p14="http://schemas.microsoft.com/office/powerpoint/2010/main" val="87935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747B075-C223-F39D-9DD7-A8DC52710E9F}"/>
              </a:ext>
            </a:extLst>
          </p:cNvPr>
          <p:cNvCxnSpPr/>
          <p:nvPr/>
        </p:nvCxnSpPr>
        <p:spPr>
          <a:xfrm>
            <a:off x="524312" y="801149"/>
            <a:ext cx="10926660" cy="37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B6A0A12-1D6E-580E-65FD-972A4FB93409}"/>
              </a:ext>
            </a:extLst>
          </p:cNvPr>
          <p:cNvSpPr txBox="1"/>
          <p:nvPr/>
        </p:nvSpPr>
        <p:spPr>
          <a:xfrm>
            <a:off x="524312" y="442329"/>
            <a:ext cx="8649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Puzzle Mix: Exploiting Saliency and Local Statistics for Optimal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Mixup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[ICML2020]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869FEC-A456-40FE-9AE0-1A1FBB19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13" y="1555873"/>
            <a:ext cx="3641698" cy="30410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3B150E-FC4C-41B5-A5A0-FE67D3D5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662" y="1601885"/>
            <a:ext cx="3635329" cy="25377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081DDA-9621-4BBE-9931-71B7355F8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991" y="1555873"/>
            <a:ext cx="3865485" cy="282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9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203</Words>
  <Application>Microsoft Office PowerPoint</Application>
  <PresentationFormat>宽屏</PresentationFormat>
  <Paragraphs>45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-apple-system</vt:lpstr>
      <vt:lpstr>inherit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Jiani Ni</dc:creator>
  <cp:lastModifiedBy>Jiani Ni</cp:lastModifiedBy>
  <cp:revision>24</cp:revision>
  <dcterms:created xsi:type="dcterms:W3CDTF">2023-08-29T00:07:11Z</dcterms:created>
  <dcterms:modified xsi:type="dcterms:W3CDTF">2023-11-01T04:38:41Z</dcterms:modified>
</cp:coreProperties>
</file>